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4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3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1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21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6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8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1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7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91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3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B25AE-F153-41DB-8F5A-E3B10D5F6854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EB28D-68BA-4879-9AC0-4E8E6F959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7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90RDHnQy9I" TargetMode="External"/><Relationship Id="rId2" Type="http://schemas.openxmlformats.org/officeDocument/2006/relationships/hyperlink" Target="https://www.youtube.com/watch?v=mDcR5ggrv0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6400" y="365125"/>
            <a:ext cx="6858000" cy="1325563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Jeudi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15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PreAP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/AP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20443" y="3444535"/>
            <a:ext cx="5627914" cy="94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Intouchables</a:t>
            </a:r>
            <a:endParaRPr lang="en-US" sz="32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2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859517"/>
            <a:ext cx="3396343" cy="465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058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24607" y="286297"/>
            <a:ext cx="6858000" cy="1325563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Jeudi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15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28745" y="438615"/>
            <a:ext cx="6019612" cy="6363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>
                    <a:lumMod val="8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Please take your song packets</a:t>
            </a:r>
          </a:p>
          <a:p>
            <a:pPr algn="ctr"/>
            <a:r>
              <a:rPr lang="en-US" sz="3200" b="1" dirty="0" smtClean="0">
                <a:solidFill>
                  <a:schemeClr val="bg1">
                    <a:lumMod val="8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You will listen to the nasals again please pay attention to the spelling and the pronunciation</a:t>
            </a:r>
          </a:p>
          <a:p>
            <a:pPr algn="ctr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</a:p>
          <a:p>
            <a:pPr algn="ctr"/>
            <a:endParaRPr lang="en-US" sz="2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3200" dirty="0" smtClean="0">
                <a:hlinkClick r:id="rId2"/>
              </a:rPr>
              <a:t>https://www.youtube.com/watch?v=mDcR5ggrv0o</a:t>
            </a:r>
            <a:endParaRPr lang="en-US" sz="3200" dirty="0" smtClean="0"/>
          </a:p>
          <a:p>
            <a:pPr algn="ctr"/>
            <a:r>
              <a:rPr lang="en-US" sz="3200" dirty="0" smtClean="0">
                <a:hlinkClick r:id="rId3"/>
              </a:rPr>
              <a:t>https://www.youtube.com/watch?v=390RDHnQy9I</a:t>
            </a:r>
            <a:endParaRPr lang="en-US" sz="3200" dirty="0" smtClean="0"/>
          </a:p>
          <a:p>
            <a:pPr algn="ctr"/>
            <a:endParaRPr lang="en-US" sz="2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Do the phonetic ex – please turn in </a:t>
            </a:r>
            <a:endParaRPr lang="en-US" sz="36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83" y="1917567"/>
            <a:ext cx="3396343" cy="465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43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6400" y="365125"/>
            <a:ext cx="6858000" cy="1325563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Jeudi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15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août</a:t>
            </a:r>
            <a: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b="1" dirty="0" smtClean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Français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II</a:t>
            </a:r>
            <a:endParaRPr lang="en-US" b="1" dirty="0">
              <a:solidFill>
                <a:schemeClr val="accent1">
                  <a:lumMod val="40000"/>
                  <a:lumOff val="6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20443" y="3444535"/>
            <a:ext cx="5627914" cy="94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A la </a:t>
            </a:r>
            <a:r>
              <a:rPr lang="en-US" sz="3200" b="1" dirty="0" err="1" smtClean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folie</a:t>
            </a:r>
            <a:endParaRPr lang="en-US" sz="32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en-US" sz="2000" b="1" dirty="0">
              <a:solidFill>
                <a:schemeClr val="accent1">
                  <a:lumMod val="7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859517"/>
            <a:ext cx="3396343" cy="465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251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49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Batang</vt:lpstr>
      <vt:lpstr>Calibri</vt:lpstr>
      <vt:lpstr>Calibri Light</vt:lpstr>
      <vt:lpstr>Office Theme</vt:lpstr>
      <vt:lpstr>Jeudi 15 août Français PreAP/AP</vt:lpstr>
      <vt:lpstr>Jeudi 15 août Français I</vt:lpstr>
      <vt:lpstr>Jeudi 15 août Français II</vt:lpstr>
    </vt:vector>
  </TitlesOfParts>
  <Company>Amphi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15 août Français PreAP/AP</dc:title>
  <dc:creator>Garcia Antonio</dc:creator>
  <cp:lastModifiedBy>Garcia Antonio</cp:lastModifiedBy>
  <cp:revision>6</cp:revision>
  <dcterms:created xsi:type="dcterms:W3CDTF">2019-08-13T20:03:37Z</dcterms:created>
  <dcterms:modified xsi:type="dcterms:W3CDTF">2019-08-14T21:40:15Z</dcterms:modified>
</cp:coreProperties>
</file>